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3" r:id="rId1"/>
  </p:sldMasterIdLst>
  <p:sldIdLst>
    <p:sldId id="256" r:id="rId2"/>
    <p:sldId id="280" r:id="rId3"/>
    <p:sldId id="259" r:id="rId4"/>
    <p:sldId id="262" r:id="rId5"/>
    <p:sldId id="260" r:id="rId6"/>
    <p:sldId id="263" r:id="rId7"/>
    <p:sldId id="261" r:id="rId8"/>
    <p:sldId id="283" r:id="rId9"/>
    <p:sldId id="284" r:id="rId10"/>
    <p:sldId id="285" r:id="rId11"/>
    <p:sldId id="264" r:id="rId12"/>
    <p:sldId id="265" r:id="rId13"/>
    <p:sldId id="281" r:id="rId14"/>
    <p:sldId id="266" r:id="rId15"/>
    <p:sldId id="267" r:id="rId16"/>
    <p:sldId id="268" r:id="rId17"/>
    <p:sldId id="269" r:id="rId18"/>
    <p:sldId id="282" r:id="rId19"/>
    <p:sldId id="270" r:id="rId20"/>
    <p:sldId id="271" r:id="rId21"/>
    <p:sldId id="273" r:id="rId22"/>
    <p:sldId id="272" r:id="rId23"/>
    <p:sldId id="286" r:id="rId24"/>
    <p:sldId id="274" r:id="rId25"/>
    <p:sldId id="275" r:id="rId26"/>
    <p:sldId id="276" r:id="rId27"/>
    <p:sldId id="277" r:id="rId28"/>
    <p:sldId id="278" r:id="rId29"/>
    <p:sldId id="279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50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020" y="1769541"/>
            <a:ext cx="7080026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020" y="3598339"/>
            <a:ext cx="7080026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977F-2504-E741-85B4-8F01994E1F25}" type="datetimeFigureOut">
              <a:rPr lang="en-US" smtClean="0"/>
              <a:t>5/3/2021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291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95" y="540085"/>
            <a:ext cx="7656010" cy="38343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4" y="4565255"/>
            <a:ext cx="7766495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26217" y="695010"/>
            <a:ext cx="7285600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6532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5FAAD9-8A4E-4D39-ABAB-52EFA5BE1508}" type="datetimeFigureOut">
              <a:rPr lang="ru-RU" smtClean="0"/>
              <a:pPr>
                <a:defRPr/>
              </a:pPr>
              <a:t>03.05.2021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B15D0D-6696-4DB7-B4DA-25293E4702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683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8437"/>
            <a:ext cx="776532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295180"/>
            <a:ext cx="7765322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5FAAD9-8A4E-4D39-ABAB-52EFA5BE1508}" type="datetimeFigureOut">
              <a:rPr lang="ru-RU" smtClean="0"/>
              <a:pPr>
                <a:defRPr/>
              </a:pPr>
              <a:t>03.05.2021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B15D0D-6696-4DB7-B4DA-25293E4702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501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3"/>
            <a:ext cx="6564224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304353"/>
            <a:ext cx="7765322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5FAAD9-8A4E-4D39-ABAB-52EFA5BE1508}" type="datetimeFigureOut">
              <a:rPr lang="ru-RU" smtClean="0"/>
              <a:pPr>
                <a:defRPr/>
              </a:pPr>
              <a:t>03.05.2021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B15D0D-6696-4DB7-B4DA-25293E4702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27459" y="87391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28359" y="2933245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3315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2126943"/>
            <a:ext cx="7765322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9" y="4650556"/>
            <a:ext cx="776414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5FAAD9-8A4E-4D39-ABAB-52EFA5BE1508}" type="datetimeFigureOut">
              <a:rPr lang="ru-RU" smtClean="0"/>
              <a:pPr>
                <a:defRPr/>
              </a:pPr>
              <a:t>03.05.2021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B15D0D-6696-4DB7-B4DA-25293E4702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7921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5033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76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4929" y="1885950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4929" y="2571750"/>
            <a:ext cx="2475738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5FAAD9-8A4E-4D39-ABAB-52EFA5BE1508}" type="datetimeFigureOut">
              <a:rPr lang="ru-RU" smtClean="0"/>
              <a:pPr>
                <a:defRPr/>
              </a:pPr>
              <a:t>03.05.2021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B15D0D-6696-4DB7-B4DA-25293E4702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160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39" y="1826045"/>
            <a:ext cx="2529046" cy="1833558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13" y="1826045"/>
            <a:ext cx="2529046" cy="1833558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715" y="1826045"/>
            <a:ext cx="2529046" cy="1833558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6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63577" y="1938918"/>
            <a:ext cx="2319276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6" y="4480369"/>
            <a:ext cx="2475738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91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09307" y="1939094"/>
            <a:ext cx="2319276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75" y="4480368"/>
            <a:ext cx="2476753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5023" y="3904106"/>
            <a:ext cx="2475738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56774" y="1934432"/>
            <a:ext cx="2319276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4929" y="4480366"/>
            <a:ext cx="2475738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5FAAD9-8A4E-4D39-ABAB-52EFA5BE1508}" type="datetimeFigureOut">
              <a:rPr lang="ru-RU" smtClean="0"/>
              <a:pPr>
                <a:defRPr/>
              </a:pPr>
              <a:t>03.05.2021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B15D0D-6696-4DB7-B4DA-25293E4702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555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B806639-801E-4721-AED0-450EC36CAE04}" type="datetimeFigureOut">
              <a:rPr lang="ru-RU" smtClean="0"/>
              <a:pPr>
                <a:defRPr/>
              </a:pPr>
              <a:t>03.05.2021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334790-6ECB-4D2D-9178-55BB4EB054D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783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37302" y="609600"/>
            <a:ext cx="1713365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7" y="609600"/>
            <a:ext cx="5937654" cy="5181601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E279FC-5458-4D67-BBDA-90E395DCA9F4}" type="datetimeFigureOut">
              <a:rPr lang="ru-RU" smtClean="0"/>
              <a:pPr>
                <a:defRPr/>
              </a:pPr>
              <a:t>03.05.2021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D4271-091A-401E-8F40-126F0CBE2BD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861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450686-9F23-4D76-B302-172C8488D6F3}" type="datetimeFigureOut">
              <a:rPr lang="ru-RU" smtClean="0"/>
              <a:pPr>
                <a:defRPr/>
              </a:pPr>
              <a:t>03.05.2021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5D0808-0DFE-42BE-A339-D7527DDE4C1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547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1761068"/>
            <a:ext cx="7192913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9F4C13-BE78-4568-8A34-2A00C4D468AA}" type="datetimeFigureOut">
              <a:rPr lang="ru-RU" smtClean="0"/>
              <a:pPr>
                <a:defRPr/>
              </a:pPr>
              <a:t>03.05.2021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F52453-02E0-47E8-8241-F4D083DC57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529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7" y="1732449"/>
            <a:ext cx="3795373" cy="405875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169" y="1732450"/>
            <a:ext cx="3798499" cy="4058751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92BC0A-0A36-4170-A813-57F4D382B9A3}" type="datetimeFigureOut">
              <a:rPr lang="ru-RU" smtClean="0"/>
              <a:pPr>
                <a:defRPr/>
              </a:pPr>
              <a:t>03.05.2021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309EA1-E8C4-4FF8-80B1-CCD120F313C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72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5" y="1770323"/>
            <a:ext cx="3787423" cy="411295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45" y="1770323"/>
            <a:ext cx="3787423" cy="4112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82C38B-B00B-4595-9F9A-4A2F856DE433}" type="datetimeFigureOut">
              <a:rPr lang="ru-RU" smtClean="0"/>
              <a:pPr>
                <a:defRPr/>
              </a:pPr>
              <a:t>03.05.2021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F0CE2-EE70-471A-9F7F-7D97D1DAF26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803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0E5D1F-0E18-4AB7-871C-C257577125C6}" type="datetimeFigureOut">
              <a:rPr lang="ru-RU" smtClean="0"/>
              <a:pPr>
                <a:defRPr/>
              </a:pPr>
              <a:t>03.05.2021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0FDCC-572D-4E31-8AAE-FE8A3507309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600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DBCF20-5FA9-4426-9D2C-830370F54301}" type="datetimeFigureOut">
              <a:rPr lang="ru-RU" smtClean="0"/>
              <a:pPr>
                <a:defRPr/>
              </a:pPr>
              <a:t>03.05.2021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E6A0A3-42F5-4EC2-A1C6-9E0E92B3EF5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39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0"/>
            <a:ext cx="2780167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5" y="609600"/>
            <a:ext cx="4808943" cy="5181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1518"/>
            <a:ext cx="2780167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3ED48F-3330-4251-B758-068DD6957821}" type="datetimeFigureOut">
              <a:rPr lang="ru-RU" smtClean="0"/>
              <a:pPr>
                <a:defRPr/>
              </a:pPr>
              <a:t>03.05.2021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0F6F35-D993-4445-AD74-8815206B2E9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808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87" y="609923"/>
            <a:ext cx="3428146" cy="52054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923"/>
            <a:ext cx="3924676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76728" y="743989"/>
            <a:ext cx="3165375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2439261"/>
            <a:ext cx="3924676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144CC3-937A-4260-98A1-6B083F8220F8}" type="datetimeFigureOut">
              <a:rPr lang="ru-RU" smtClean="0"/>
              <a:pPr>
                <a:defRPr/>
              </a:pPr>
              <a:t>03.05.2021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7B7F2C-9D7F-4BF7-914D-01CEBF4BC37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769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46" y="609600"/>
            <a:ext cx="776532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46" y="1732450"/>
            <a:ext cx="776532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2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fld id="{C35FAAD9-8A4E-4D39-ABAB-52EFA5BE1508}" type="datetimeFigureOut">
              <a:rPr lang="ru-RU" smtClean="0"/>
              <a:pPr>
                <a:defRPr/>
              </a:pPr>
              <a:t>03.05.2021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47" y="5883276"/>
            <a:ext cx="50046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651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fld id="{0BB15D0D-6696-4DB7-B4DA-25293E4702A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9546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  <p:sldLayoutId id="214748397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12676" y="483077"/>
            <a:ext cx="811864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spc="-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Тематическая неделя</a:t>
            </a:r>
            <a:br>
              <a:rPr lang="ru-RU" sz="4400" b="1" i="1" spc="-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i="1" spc="-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пожарной безопасности</a:t>
            </a:r>
            <a:br>
              <a:rPr lang="ru-RU" sz="4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i="1" spc="-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400" b="1" i="1" spc="-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b="1" dirty="0">
              <a:solidFill>
                <a:srgbClr val="FFFF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1844" y="2132856"/>
            <a:ext cx="73803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«Огонь-друг </a:t>
            </a:r>
            <a:r>
              <a:rPr lang="ru-RU" sz="5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враг человека» </a:t>
            </a:r>
            <a:r>
              <a:rPr lang="ru-RU" sz="5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15816" y="3994904"/>
            <a:ext cx="341928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spc="-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«Ручеёк</a:t>
            </a:r>
            <a:endParaRPr lang="ru-RU" sz="4400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610" y="1889219"/>
            <a:ext cx="1594298" cy="307259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35809"/>
            <a:ext cx="2836575" cy="31057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27289"/>
            <a:ext cx="4338144" cy="5616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27289"/>
            <a:ext cx="4065916" cy="5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77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60648"/>
            <a:ext cx="4927476" cy="64672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490" y="3494250"/>
            <a:ext cx="2786510" cy="30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799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980695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берите в руки спички!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лес, звериный дом,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пылал нигде огнём,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не плакали букашки,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теряли гнёзда пташки,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лишь пели песни птички,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берите в руки спички!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124744"/>
            <a:ext cx="5117976" cy="438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05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702" y="620688"/>
            <a:ext cx="4273794" cy="58417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15494"/>
            <a:ext cx="4457201" cy="584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988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6632"/>
            <a:ext cx="5504813" cy="6576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30442"/>
            <a:ext cx="1711405" cy="326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03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3549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о пожаре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34971"/>
            <a:ext cx="3713609" cy="5833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834972"/>
            <a:ext cx="3694694" cy="583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4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2736"/>
            <a:ext cx="876488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54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0032" y="1519218"/>
            <a:ext cx="4572000" cy="39087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Уходя, тушите свет! 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solidFill>
                  <a:srgbClr val="7777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7777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Знай, любые провода</a:t>
            </a:r>
            <a:r>
              <a:rPr lang="ru-RU" sz="2400" dirty="0">
                <a:solidFill>
                  <a:srgbClr val="7777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7777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Повреждённые – беда!</a:t>
            </a:r>
            <a:r>
              <a:rPr lang="ru-RU" sz="2400" dirty="0">
                <a:solidFill>
                  <a:srgbClr val="7777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7777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они опасны слишком –</a:t>
            </a:r>
            <a:r>
              <a:rPr lang="ru-RU" sz="2400" dirty="0">
                <a:solidFill>
                  <a:srgbClr val="7777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7777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Замыкание как вспышка!</a:t>
            </a:r>
            <a:endParaRPr lang="ru-RU" sz="2400" dirty="0">
              <a:solidFill>
                <a:srgbClr val="77777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друзьям такой совет</a:t>
            </a:r>
            <a:r>
              <a:rPr lang="ru-RU" sz="2400" dirty="0">
                <a:solidFill>
                  <a:srgbClr val="7777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7777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 каждый может:</a:t>
            </a:r>
            <a:r>
              <a:rPr lang="ru-RU" sz="2400" dirty="0">
                <a:solidFill>
                  <a:srgbClr val="7777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7777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Уходя тушите свет</a:t>
            </a:r>
            <a:r>
              <a:rPr lang="ru-RU" sz="2400" dirty="0">
                <a:solidFill>
                  <a:srgbClr val="7777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77777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приборы тоже!</a:t>
            </a:r>
            <a:endParaRPr lang="ru-RU" sz="2400" b="0" i="0" dirty="0">
              <a:solidFill>
                <a:srgbClr val="777777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4536504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36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83596"/>
            <a:ext cx="3672408" cy="64021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65425"/>
            <a:ext cx="3812620" cy="63925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71800" y="26729"/>
            <a:ext cx="3403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Эвакуация при пожаре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98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16016" y="198884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шутите с огнём!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Я- огонь! Я – друг ребят.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когда со мной шалят,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Становлюсь тогда врагом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сжигаю все кругом!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62914"/>
            <a:ext cx="3717032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40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152" y="692696"/>
            <a:ext cx="3548490" cy="60486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92696"/>
            <a:ext cx="3744416" cy="604867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419872" y="188640"/>
            <a:ext cx="259635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Эвакуация при пожаре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555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24744"/>
            <a:ext cx="6804248" cy="51031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04057" y="332656"/>
            <a:ext cx="3403432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Эвакуация при пожаре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0889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-15688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конструированию </a:t>
            </a:r>
            <a:endParaRPr lang="ru-RU" sz="32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«Пожарная машина»</a:t>
            </a:r>
            <a:endParaRPr lang="ru-RU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4518248" cy="4702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248" y="1412776"/>
            <a:ext cx="4625752" cy="47021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509120"/>
            <a:ext cx="3419872" cy="212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801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0"/>
            <a:ext cx="5436096" cy="7509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Машина пожарная — красного цвета.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ну-ка, подумай, зачем нужно это?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Затем, чтобы каждый, увидев, бежал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сторонку и ехать бы ей не мешал.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Ужасная скорость! Гудок, будто вой.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«Стоять всем на месте!» — свистит постовой.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машине красного цвета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Проезд разрешен напрямик вдоль проспекта.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Пожарные в касках сидят в два ряда.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цирке пожар. Они едут туда.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Крыша горит и пылает арена!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дело пожарные взялись мгновенно.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мелькают по лестнице пятки,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Ныряют в огонь смельчаки без оглядки.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Спасают верблюда, выводят слона…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где сноровка и сила нужна.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Пожарный под куполом как акробат: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Там две обезьянки от страха вопят.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каждой подмышкой торчит по мартышке, —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их достал и вернулся назад.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Огонь побежден. Он утих и погас,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цирк подновят и откроют для нас.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Пожарной машине красного цвета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смелым пожарным спасибо за это!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12776"/>
            <a:ext cx="3384376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19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2656"/>
            <a:ext cx="4945609" cy="41764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62649"/>
            <a:ext cx="5376597" cy="497286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53398" y="548680"/>
            <a:ext cx="43382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конструированию 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«Пожарная машина»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833" y="3501008"/>
            <a:ext cx="2889696" cy="32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550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196752"/>
            <a:ext cx="7020272" cy="526520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55776" y="188640"/>
            <a:ext cx="4572000" cy="830997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конструированию 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«Пожарная машина»</a:t>
            </a:r>
          </a:p>
        </p:txBody>
      </p:sp>
    </p:spTree>
    <p:extLst>
      <p:ext uri="{BB962C8B-B14F-4D97-AF65-F5344CB8AC3E}">
        <p14:creationId xmlns:p14="http://schemas.microsoft.com/office/powerpoint/2010/main" val="965705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0"/>
            <a:ext cx="5328592" cy="70788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лепке (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машина»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08720"/>
            <a:ext cx="4598750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97152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2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0" y="246956"/>
            <a:ext cx="5532107" cy="41490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321496"/>
            <a:ext cx="6048672" cy="45365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53877" y="764704"/>
            <a:ext cx="3390123" cy="92333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по лепке (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пластилинография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«Пожарная машина»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5380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2202" y="0"/>
            <a:ext cx="5375659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"Как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себя вести при пожаре. Эвакуация"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675990"/>
            <a:ext cx="3832052" cy="6056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44460"/>
            <a:ext cx="3960440" cy="6087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89516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2132856"/>
            <a:ext cx="84842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Благодарим за внимание!</a:t>
            </a:r>
            <a:endParaRPr lang="ru-RU" sz="6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16832"/>
            <a:ext cx="8554767" cy="367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21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635761" y="49613"/>
            <a:ext cx="5486400" cy="952773"/>
          </a:xfrm>
        </p:spPr>
        <p:txBody>
          <a:bodyPr>
            <a:noAutofit/>
          </a:bodyPr>
          <a:lstStyle/>
          <a:p>
            <a:pPr algn="ctr"/>
            <a:r>
              <a:rPr lang="ru-RU" sz="32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</a:t>
            </a:r>
            <a:r>
              <a:rPr lang="ru-RU" sz="3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«Пожарные</a:t>
            </a:r>
            <a:r>
              <a:rPr lang="ru-RU" sz="32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5100688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852936"/>
            <a:ext cx="5430296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21" y="769191"/>
            <a:ext cx="1708670" cy="208374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672" y="188640"/>
            <a:ext cx="5472608" cy="41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20888"/>
            <a:ext cx="5256584" cy="4167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692696"/>
            <a:ext cx="403911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</a:t>
            </a:r>
            <a:endParaRPr lang="ru-RU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Пожарные»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293096"/>
            <a:ext cx="2473086" cy="24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760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4389884" cy="5095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1052737"/>
            <a:ext cx="4247455" cy="5095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359025" y="6012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</a:t>
            </a:r>
          </a:p>
          <a:p>
            <a:pPr algn="ctr"/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«Пожарные»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581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00" y="620687"/>
            <a:ext cx="7874000" cy="5903912"/>
          </a:xfrm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187624" y="27292"/>
            <a:ext cx="7009952" cy="59339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«Пожарные»</a:t>
            </a:r>
            <a:endParaRPr lang="ru-RU" sz="2400" b="1" dirty="0" smtClean="0"/>
          </a:p>
        </p:txBody>
      </p:sp>
    </p:spTree>
    <p:extLst>
      <p:ext uri="{BB962C8B-B14F-4D97-AF65-F5344CB8AC3E}">
        <p14:creationId xmlns:p14="http://schemas.microsoft.com/office/powerpoint/2010/main" val="1026016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5606" y="35046"/>
            <a:ext cx="73443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</a:t>
            </a:r>
          </a:p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поведения при пожаре»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25" y="1124744"/>
            <a:ext cx="7496833" cy="562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242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2" y="476672"/>
            <a:ext cx="3116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Если бы не было огня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43808" y="1340768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бабуля говорила,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огонь нам друг и враг.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него темно бы было,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Жили б мы совсем не так.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б от холода дрожали,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Превратились бы в пингвинов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мамонтами б стали,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Обросли бы шерстью длинной.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Телевизора б не знали,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 поесть и ни пожить,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«Денди» тоже б не играли.</a:t>
            </a:r>
            <a:b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общем, плохо было б жить.</a:t>
            </a:r>
            <a:endParaRPr lang="ru-RU" sz="2400" b="1" i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36400" y="6082848"/>
            <a:ext cx="18356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Н.Афанасьева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03798"/>
            <a:ext cx="1769648" cy="218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32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73577" cy="650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8367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Другая 26">
      <a:dk1>
        <a:srgbClr val="00B050"/>
      </a:dk1>
      <a:lt1>
        <a:sysClr val="window" lastClr="FFFFFF"/>
      </a:lt1>
      <a:dk2>
        <a:srgbClr val="FFC000"/>
      </a:dk2>
      <a:lt2>
        <a:srgbClr val="E7E6E6"/>
      </a:lt2>
      <a:accent1>
        <a:srgbClr val="A9D53A"/>
      </a:accent1>
      <a:accent2>
        <a:srgbClr val="FFC000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Грифель</Template>
  <TotalTime>345</TotalTime>
  <Words>129</Words>
  <Application>Microsoft Office PowerPoint</Application>
  <PresentationFormat>Экран (4:3)</PresentationFormat>
  <Paragraphs>40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5" baseType="lpstr">
      <vt:lpstr>Arial</vt:lpstr>
      <vt:lpstr>Calisto MT</vt:lpstr>
      <vt:lpstr>Times New Roman</vt:lpstr>
      <vt:lpstr>Trebuchet MS</vt:lpstr>
      <vt:lpstr>Wingdings 2</vt:lpstr>
      <vt:lpstr>Сланец</vt:lpstr>
      <vt:lpstr>Презентация PowerPoint</vt:lpstr>
      <vt:lpstr>Презентация PowerPoint</vt:lpstr>
      <vt:lpstr>Сюжетно-ролевая игра «Пожарные»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Пользователь</cp:lastModifiedBy>
  <cp:revision>23</cp:revision>
  <dcterms:created xsi:type="dcterms:W3CDTF">2016-03-14T17:19:17Z</dcterms:created>
  <dcterms:modified xsi:type="dcterms:W3CDTF">2021-05-02T23:25:21Z</dcterms:modified>
</cp:coreProperties>
</file>